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lSjGmrNm6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youtube.com/v/nehyj1gixl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eni-v-europe.webnode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FF"/>
                </a:solidFill>
              </a:rPr>
              <a:t>projekt eTwinning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cs"/>
              <a:t>2011/2012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cs"/>
              <a:t>
</a:t>
            </a:r>
          </a:p>
        </p:txBody>
      </p:sp>
      <p:sp>
        <p:nvSpPr>
          <p:cNvPr id="91" name="Shape 91"/>
          <p:cNvSpPr/>
          <p:nvPr/>
        </p:nvSpPr>
        <p:spPr>
          <a:xfrm>
            <a:off x="270169" y="334162"/>
            <a:ext cx="8572500" cy="2047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x="-20980" y="3345050"/>
            <a:ext cx="9154799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ZŠ J. A. Komenského Louny - Česká republika</a:t>
            </a:r>
          </a:p>
          <a:p>
            <a:endParaRPr/>
          </a:p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-21000" y="3858000"/>
            <a:ext cx="92124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ZŠ Vajanského Lučenec - Slovenská republika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46875" y="8038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cs">
                <a:solidFill>
                  <a:srgbClr val="FFFF00"/>
                </a:solidFill>
              </a:rPr>
              <a:t>Jak jsme tvořili....</a:t>
            </a:r>
          </a:p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46875" y="16107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/>
          <p:nvPr/>
        </p:nvSpPr>
        <p:spPr>
          <a:xfrm>
            <a:off x="1343800" y="1672150"/>
            <a:ext cx="6635750" cy="49768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46875" y="8038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cs">
                <a:solidFill>
                  <a:srgbClr val="FFFF00"/>
                </a:solidFill>
              </a:rPr>
              <a:t>Jak jsme tvořili....</a:t>
            </a:r>
          </a:p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46875" y="16107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7" name="Shape 167"/>
          <p:cNvSpPr/>
          <p:nvPr/>
        </p:nvSpPr>
        <p:spPr>
          <a:xfrm>
            <a:off x="1322900" y="1610775"/>
            <a:ext cx="6676900" cy="50076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46875" y="8038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cs">
                <a:solidFill>
                  <a:srgbClr val="FFFF00"/>
                </a:solidFill>
              </a:rPr>
              <a:t>Jak jsme tvořili....</a:t>
            </a:r>
          </a:p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46875" y="16107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x="1121537" y="1610775"/>
            <a:ext cx="6667498" cy="50003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Jak jsme tvořili....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 txBox="1"/>
          <p:nvPr/>
        </p:nvSpPr>
        <p:spPr>
          <a:xfrm>
            <a:off x="1762675" y="-19265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1155825" y="1557394"/>
            <a:ext cx="6504826" cy="505331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2" name="Shape 192"/>
          <p:cNvSpPr/>
          <p:nvPr/>
        </p:nvSpPr>
        <p:spPr>
          <a:xfrm>
            <a:off x="1464075" y="1535489"/>
            <a:ext cx="6018465" cy="49236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Naše PhotoStory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99" name="Shape 199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992509" y="274637"/>
            <a:ext cx="7304284" cy="63126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3. Putováni Lonča</a:t>
            </a:r>
            <a:r>
              <a:rPr lang="cs"/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vybrať štáty a lokality,ktoré Lončo navštívi...</a:t>
            </a:r>
            <a:r>
              <a:rPr lang="cs" sz="2400">
                <a:solidFill>
                  <a:srgbClr val="FF9900"/>
                </a:solidFill>
              </a:rPr>
              <a:t>Brainstorming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vytvorenie Google dokumentu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vyhľadávanie informácií a fotografií a štátoch a mestách...</a:t>
            </a:r>
            <a:r>
              <a:rPr lang="cs" sz="2400">
                <a:solidFill>
                  <a:srgbClr val="FF9900"/>
                </a:solidFill>
              </a:rPr>
              <a:t>vyhľadávanie a spracovanie informácií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informácie zaznamenať do jedného dokumentu..</a:t>
            </a:r>
            <a:r>
              <a:rPr lang="cs" sz="2400">
                <a:solidFill>
                  <a:srgbClr val="FF9900"/>
                </a:solidFill>
              </a:rPr>
              <a:t>.skupinová práca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vytvoriť dokument v programe fotostory...</a:t>
            </a:r>
            <a:r>
              <a:rPr lang="cs" sz="2400">
                <a:solidFill>
                  <a:srgbClr val="FF9900"/>
                </a:solidFill>
              </a:rPr>
              <a:t>skupinová</a:t>
            </a:r>
            <a:r>
              <a:rPr lang="cs" sz="2400"/>
              <a:t> </a:t>
            </a:r>
            <a:r>
              <a:rPr lang="cs" sz="2400">
                <a:solidFill>
                  <a:srgbClr val="FF9900"/>
                </a:solidFill>
              </a:rPr>
              <a:t>práca,práca s ICT nástrojmi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umiestnenie fotostory na stránku projektu...</a:t>
            </a:r>
            <a:r>
              <a:rPr lang="cs" sz="2400">
                <a:solidFill>
                  <a:srgbClr val="FF9900"/>
                </a:solidFill>
              </a:rPr>
              <a:t>skupinová</a:t>
            </a:r>
            <a:r>
              <a:rPr lang="cs" sz="2400"/>
              <a:t> </a:t>
            </a:r>
            <a:r>
              <a:rPr lang="cs" sz="2400">
                <a:solidFill>
                  <a:srgbClr val="FF9900"/>
                </a:solidFill>
              </a:rPr>
              <a:t>práca, zdieľanie informácií,práca s ICT nástrojmi</a:t>
            </a:r>
          </a:p>
        </p:txBody>
      </p:sp>
      <p:sp>
        <p:nvSpPr>
          <p:cNvPr id="213" name="Shape 213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4. Společná prezentace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vytvorenie spoločnej česko - slovenskej prezentácie o putovaní Luny a Lonča po Európe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Louny - spracovávajú štáty, po ktorých putoval Lončo</a:t>
            </a:r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Lučenec - spracováva štáty, po ktorých putovala Luna</a:t>
            </a:r>
          </a:p>
        </p:txBody>
      </p:sp>
      <p:sp>
        <p:nvSpPr>
          <p:cNvPr id="220" name="Shape 220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51571" y="491225"/>
            <a:ext cx="8440857" cy="60042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Cíle projektu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828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33333"/>
              <a:buFont typeface="Arial"/>
              <a:buChar char="•"/>
            </a:pPr>
            <a:r>
              <a:rPr lang="cs"/>
              <a:t>
</a:t>
            </a:r>
            <a:r>
              <a:rPr lang="cs" sz="2400"/>
              <a:t>poznávat zajímavá místa v Evropě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rozvíjet dovednosti ve vyhledávání, třídění a zpracování informací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rozvíjet sociální dovednosti pro kooperaci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rozvíjet kompetence k řešení problémů, k učení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účelně využívat prostředky ICT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rozvíjet dovednosti pro práci v Google aplikacích a programech na tvorbu videa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prohlubovat přátelství mezi žáky i učiteli</a:t>
            </a:r>
          </a:p>
        </p:txBody>
      </p:sp>
      <p:sp>
        <p:nvSpPr>
          <p:cNvPr id="100" name="Shape 100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0" y="1141258"/>
            <a:ext cx="9144001" cy="4575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Evaluace projektu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vytvoření evaluačního dotazníku - učitelé</a:t>
            </a:r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hodnocení projektu - žáci - sebehodnocení</a:t>
            </a:r>
          </a:p>
        </p:txBody>
      </p:sp>
      <p:sp>
        <p:nvSpPr>
          <p:cNvPr id="241" name="Shape 241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06800" y="509504"/>
            <a:ext cx="8036227" cy="58766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9" name="Shape 249"/>
          <p:cNvSpPr/>
          <p:nvPr/>
        </p:nvSpPr>
        <p:spPr>
          <a:xfrm>
            <a:off x="1660325" y="5368908"/>
            <a:ext cx="1394710" cy="9509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08220" y="144904"/>
            <a:ext cx="8527559" cy="65681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cs">
                <a:solidFill>
                  <a:srgbClr val="FFFF00"/>
                </a:solidFill>
              </a:rPr>
              <a:t>Bonus :)</a:t>
            </a:r>
            <a:r>
              <a:rPr lang="cs"/>
              <a:t> 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93699" y="14890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cs" sz="2400"/>
              <a:t>Louňáci vytvořili animaci putování Luny a Lonča po Evropě </a:t>
            </a:r>
          </a:p>
        </p:txBody>
      </p:sp>
      <p:sp>
        <p:nvSpPr>
          <p:cNvPr id="263" name="Shape 263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4" name="Shape 264">
            <a:hlinkClick r:id="rId4"/>
          </p:cNvPr>
          <p:cNvSpPr/>
          <p:nvPr/>
        </p:nvSpPr>
        <p:spPr>
          <a:xfrm>
            <a:off x="2318525" y="2582325"/>
            <a:ext cx="4572000" cy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-27517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/>
              <a:t>Stratení v Europe?????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769400" y="1098550"/>
            <a:ext cx="7859176" cy="54041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6675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Naše úkoly</a:t>
            </a:r>
            <a:r>
              <a:rPr lang="cs"/>
              <a:t>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199" y="11430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vymyslieť názov a hlavné postavy projektu - </a:t>
            </a:r>
            <a:r>
              <a:rPr lang="cs" sz="2400">
                <a:solidFill>
                  <a:srgbClr val="FF9900"/>
                </a:solidFill>
              </a:rPr>
              <a:t>žiaci na spoločnom stretnutí v Lučenci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zoznámiť sa s prostredím TS a PhotoStory  -</a:t>
            </a:r>
            <a:r>
              <a:rPr lang="cs" sz="2400">
                <a:solidFill>
                  <a:srgbClr val="FF9900"/>
                </a:solidFill>
              </a:rPr>
              <a:t> žiaci na spoločnom stretnutí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stanoviť harmonogram a postup - </a:t>
            </a:r>
            <a:r>
              <a:rPr lang="cs" sz="2400">
                <a:solidFill>
                  <a:srgbClr val="FF9900"/>
                </a:solidFill>
              </a:rPr>
              <a:t>žiaci a učitelia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vytvoriť webové stránky projektu - </a:t>
            </a:r>
            <a:r>
              <a:rPr lang="cs" sz="2400">
                <a:solidFill>
                  <a:srgbClr val="FF9900"/>
                </a:solidFill>
              </a:rPr>
              <a:t>učitelia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spracovať putovanie Luny a Lonča po vopred stanovených štátoch -</a:t>
            </a:r>
            <a:r>
              <a:rPr lang="cs" sz="2400">
                <a:solidFill>
                  <a:srgbClr val="FF0000"/>
                </a:solidFill>
              </a:rPr>
              <a:t> </a:t>
            </a:r>
            <a:r>
              <a:rPr lang="cs" sz="2400">
                <a:solidFill>
                  <a:srgbClr val="FF9900"/>
                </a:solidFill>
              </a:rPr>
              <a:t>žiaci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vytvoriť záverečnú spoločnú prezentáciu v prostredí Google dokumentov - </a:t>
            </a:r>
            <a:r>
              <a:rPr lang="cs" sz="2400">
                <a:solidFill>
                  <a:srgbClr val="FF9900"/>
                </a:solidFill>
              </a:rPr>
              <a:t>žiaci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vytvoriť prezentáciu projektu v prostredí Google dokumentov - </a:t>
            </a:r>
            <a:r>
              <a:rPr lang="cs" sz="2400">
                <a:solidFill>
                  <a:srgbClr val="FF9900"/>
                </a:solidFill>
              </a:rPr>
              <a:t>učitelia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evalvovať projekt v prostredí Google dokumentov - </a:t>
            </a:r>
            <a:r>
              <a:rPr lang="cs" sz="2400">
                <a:solidFill>
                  <a:srgbClr val="FF9900"/>
                </a:solidFill>
              </a:rPr>
              <a:t>žiaci a učitelia</a:t>
            </a:r>
          </a:p>
        </p:txBody>
      </p:sp>
      <p:sp>
        <p:nvSpPr>
          <p:cNvPr id="107" name="Shape 107"/>
          <p:cNvSpPr/>
          <p:nvPr/>
        </p:nvSpPr>
        <p:spPr>
          <a:xfrm>
            <a:off x="7073325" y="6465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199" y="-1132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Harmonogram projektu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199" y="11418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Listopad 2011</a:t>
            </a:r>
            <a:r>
              <a:rPr lang="cs" sz="2400"/>
              <a:t> - společné setkáni v Lučenci - stanovení názvu, postupu a harmonogramu projektu, seznámeni se s prostředím PhotoStory a TS 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vytvoření webových stránek 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Prosinec 2011</a:t>
            </a:r>
            <a:r>
              <a:rPr lang="cs" sz="2400">
                <a:solidFill>
                  <a:srgbClr val="FFFFFF"/>
                </a:solidFill>
              </a:rPr>
              <a:t> - zpracování putovaní Luny a Lonča po Německu a Ukrajině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Leden  2012</a:t>
            </a:r>
            <a:r>
              <a:rPr lang="cs" sz="2400"/>
              <a:t> - </a:t>
            </a:r>
            <a:r>
              <a:rPr lang="cs" sz="2400">
                <a:solidFill>
                  <a:srgbClr val="FFFFFF"/>
                </a:solidFill>
              </a:rPr>
              <a:t>zpracování putovaní Luny a Lonča po Francii a Moldavsku a Rumunsku 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Únor 2012</a:t>
            </a:r>
            <a:r>
              <a:rPr lang="cs" sz="2400"/>
              <a:t> </a:t>
            </a:r>
            <a:r>
              <a:rPr lang="cs" sz="2400">
                <a:solidFill>
                  <a:srgbClr val="FFFFFF"/>
                </a:solidFill>
              </a:rPr>
              <a:t>- zpracování putovaní Luny a Lonča po Švýcarsku, Itálii,Srbsku 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Březen 2012</a:t>
            </a:r>
            <a:r>
              <a:rPr lang="cs" sz="2400"/>
              <a:t> - </a:t>
            </a:r>
            <a:r>
              <a:rPr lang="cs" sz="2400">
                <a:solidFill>
                  <a:srgbClr val="FFFFFF"/>
                </a:solidFill>
              </a:rPr>
              <a:t>zpracováni putováni Luny a Lonča po Rakousku a Maďarsku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>
                <a:solidFill>
                  <a:srgbClr val="FFFF00"/>
                </a:solidFill>
              </a:rPr>
              <a:t>Duben 2012</a:t>
            </a:r>
            <a:r>
              <a:rPr lang="cs" sz="2400"/>
              <a:t> - vytvořeni závěrečné společné prezentace o navštívených místech, evaluace projektu</a:t>
            </a:r>
          </a:p>
        </p:txBody>
      </p:sp>
      <p:sp>
        <p:nvSpPr>
          <p:cNvPr id="114" name="Shape 114"/>
          <p:cNvSpPr/>
          <p:nvPr/>
        </p:nvSpPr>
        <p:spPr>
          <a:xfrm>
            <a:off x="7260750" y="97425"/>
            <a:ext cx="1656774" cy="11316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Kdo je Luna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14 letá dívka, která pochází z Loun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Luna ztratila paměť, nachází kamarády v ZŠ J.A. Komenského v Lounech)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Má u sebe jen fotografii chlapce.... kamarádi z Loun poznávají Lonča z Lučence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Luna se vydává hledat Lonča po Evropě, bere to trošku oklikou přes Německo, Francii, Švýcarsko, Itálii a Rakousko</a:t>
            </a:r>
          </a:p>
        </p:txBody>
      </p:sp>
      <p:sp>
        <p:nvSpPr>
          <p:cNvPr id="121" name="Shape 121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Kto je Lončo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chlapec veľmi tvrdohlavý,vtipný a v jeho vnútri  drieme budúci génius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je to mladý budúci "podnikateľ ",ktorý nedáva pozor na hodinách geografie, preto sa vybral za svojou kamarátkou Lunou opačným smerom...</a:t>
            </a:r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/>
              <a:t>postupne sa ju vydáva hľadať cez Ukrajinu,Moldavsko,Rumunsko,Srbsko a Maďarsko...tu zažíva svoje dobrodružstvá.</a:t>
            </a:r>
          </a:p>
        </p:txBody>
      </p:sp>
      <p:sp>
        <p:nvSpPr>
          <p:cNvPr id="128" name="Shape 128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1. webová prezentace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56552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c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http://strateni-v-europe.webnode.cz/</a:t>
            </a:r>
          </a:p>
        </p:txBody>
      </p:sp>
      <p:sp>
        <p:nvSpPr>
          <p:cNvPr id="135" name="Shape 135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6" name="Shape 136"/>
          <p:cNvSpPr/>
          <p:nvPr/>
        </p:nvSpPr>
        <p:spPr>
          <a:xfrm>
            <a:off x="934350" y="1571737"/>
            <a:ext cx="7421837" cy="40720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2. Putování Luny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stanovit lokality, které Luna v jednotlivých státech navštíví ...</a:t>
            </a:r>
            <a:r>
              <a:rPr lang="cs" sz="2400">
                <a:solidFill>
                  <a:srgbClr val="FFFF00"/>
                </a:solidFill>
              </a:rPr>
              <a:t> BRAINSTORMING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vytvořit Google dokument a rozdělit si lokality   ... </a:t>
            </a:r>
            <a:r>
              <a:rPr lang="cs" sz="2400">
                <a:solidFill>
                  <a:srgbClr val="FFFF00"/>
                </a:solidFill>
              </a:rPr>
              <a:t>LOSOVÁNÍ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vyhledat informace a volně dostupné fotografie o jednotlivých lokalitách lokalitách .... </a:t>
            </a:r>
            <a:r>
              <a:rPr lang="cs" sz="2400">
                <a:solidFill>
                  <a:srgbClr val="FFFF00"/>
                </a:solidFill>
              </a:rPr>
              <a:t>vyhledávání, třídění a zpracovávání informací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Všechny informace zapsat do jednoho společného textového dokumentu - </a:t>
            </a:r>
            <a:r>
              <a:rPr lang="cs" sz="2400">
                <a:solidFill>
                  <a:srgbClr val="FFFF00"/>
                </a:solidFill>
              </a:rPr>
              <a:t>práce v týmu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Z dokumentu vytvořit scénář fotostory - </a:t>
            </a:r>
            <a:r>
              <a:rPr lang="cs" sz="2400">
                <a:solidFill>
                  <a:srgbClr val="FFFF00"/>
                </a:solidFill>
              </a:rPr>
              <a:t>práce v týmu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vytvořit fotostory - </a:t>
            </a:r>
            <a:r>
              <a:rPr lang="cs" sz="2400">
                <a:solidFill>
                  <a:srgbClr val="FFFF00"/>
                </a:solidFill>
              </a:rPr>
              <a:t>práce s ICTnástroji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umístit fotostory prostřednictvím youtube na stránky projektu .... </a:t>
            </a:r>
            <a:r>
              <a:rPr lang="cs" sz="2400">
                <a:solidFill>
                  <a:srgbClr val="FFFF00"/>
                </a:solidFill>
              </a:rPr>
              <a:t>sdílení informací</a:t>
            </a:r>
          </a:p>
        </p:txBody>
      </p:sp>
      <p:sp>
        <p:nvSpPr>
          <p:cNvPr id="143" name="Shape 143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cs">
                <a:solidFill>
                  <a:srgbClr val="FFFF00"/>
                </a:solidFill>
              </a:rPr>
              <a:t>Co na to v Lučenci ???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vyřešit úkoly videokvízu ... </a:t>
            </a:r>
            <a:r>
              <a:rPr lang="cs" sz="2400">
                <a:solidFill>
                  <a:srgbClr val="FFFF00"/>
                </a:solidFill>
              </a:rPr>
              <a:t>vyhledávání informací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cs" sz="2400"/>
              <a:t>vytvořit mapu putování Luny ... </a:t>
            </a:r>
            <a:r>
              <a:rPr lang="cs" sz="2400">
                <a:solidFill>
                  <a:srgbClr val="FFFF00"/>
                </a:solidFill>
              </a:rPr>
              <a:t>práce se softwarem na tvorbu myšlenkových map</a:t>
            </a:r>
          </a:p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6890525" y="203200"/>
            <a:ext cx="188595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1" name="Shape 151"/>
          <p:cNvSpPr/>
          <p:nvPr/>
        </p:nvSpPr>
        <p:spPr>
          <a:xfrm>
            <a:off x="2302459" y="2898191"/>
            <a:ext cx="4125714" cy="35648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PresentationFormat>Prezentácia na obrazovke (4:3)</PresentationFormat>
  <Paragraphs>74</Paragraphs>
  <Slides>25</Slides>
  <Notes>25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/>
      <vt:lpstr/>
      <vt:lpstr>projekt eTwinning</vt:lpstr>
      <vt:lpstr>Cíle projektu</vt:lpstr>
      <vt:lpstr>Naše úkoly </vt:lpstr>
      <vt:lpstr>Harmonogram projektu</vt:lpstr>
      <vt:lpstr>Kdo je Luna</vt:lpstr>
      <vt:lpstr>Kto je Lončo</vt:lpstr>
      <vt:lpstr>1. webová prezentace</vt:lpstr>
      <vt:lpstr>2. Putování Luny</vt:lpstr>
      <vt:lpstr>Co na to v Lučenci ???</vt:lpstr>
      <vt:lpstr>Jak jsme tvořili.... </vt:lpstr>
      <vt:lpstr>Jak jsme tvořili.... </vt:lpstr>
      <vt:lpstr>Jak jsme tvořili.... </vt:lpstr>
      <vt:lpstr>Jak jsme tvořili....</vt:lpstr>
      <vt:lpstr>Snímka 14</vt:lpstr>
      <vt:lpstr>Naše PhotoStory</vt:lpstr>
      <vt:lpstr>Snímka 16</vt:lpstr>
      <vt:lpstr>3. Putováni Lonča </vt:lpstr>
      <vt:lpstr>4. Společná prezentace</vt:lpstr>
      <vt:lpstr>Snímka 19</vt:lpstr>
      <vt:lpstr>Snímka 20</vt:lpstr>
      <vt:lpstr>Evaluace projektu</vt:lpstr>
      <vt:lpstr>Snímka 22</vt:lpstr>
      <vt:lpstr>Snímka 23</vt:lpstr>
      <vt:lpstr>Bonus :) </vt:lpstr>
      <vt:lpstr>Stratení v Europe?????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eTwinning</dc:title>
  <cp:lastModifiedBy>Škola</cp:lastModifiedBy>
  <cp:revision>1</cp:revision>
  <dcterms:modified xsi:type="dcterms:W3CDTF">2012-05-25T08:36:34Z</dcterms:modified>
</cp:coreProperties>
</file>